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</p:sldIdLst>
  <p:sldSz cx="7556500" cy="10693400"/>
  <p:notesSz cx="7556500" cy="10693400"/>
  <p:embeddedFontLst>
    <p:embeddedFont>
      <p:font typeface="Calibri" pitchFamily="34" charset="0"/>
      <p:regular r:id="rId113"/>
      <p:bold r:id="rId114"/>
      <p:italic r:id="rId115"/>
      <p:boldItalic r:id="rId1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1194" y="35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1.fntdata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2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146113"/>
            <a:ext cx="7556500" cy="10083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85221" y="0"/>
            <a:ext cx="638605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10060" y="0"/>
            <a:ext cx="7336378" cy="1056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300489"/>
            <a:ext cx="7556500" cy="9774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"/>
          <p:cNvSpPr/>
          <p:nvPr/>
        </p:nvSpPr>
        <p:spPr>
          <a:xfrm>
            <a:off x="0" y="146113"/>
            <a:ext cx="7556500" cy="10083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889500" y="10388600"/>
            <a:ext cx="1612900" cy="17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Custom</PresentationFormat>
  <Paragraphs>0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4" baseType="lpstr">
      <vt:lpstr>Arial</vt:lpstr>
      <vt:lpstr>Calibri</vt:lpstr>
      <vt:lpstr>Theme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doc2pdf</dc:creator>
  <cp:lastModifiedBy>STUDENT</cp:lastModifiedBy>
  <cp:revision>2</cp:revision>
  <dcterms:modified xsi:type="dcterms:W3CDTF">2024-09-23T10:33:26Z</dcterms:modified>
</cp:coreProperties>
</file>